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iJ6yfh3jtQDMVgc8tKc1qJJiJs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/>
    <p:restoredTop sz="96327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e de titre">
  <p:cSld name="1_Diapositive de titr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0" y="0"/>
            <a:ext cx="12231029" cy="7014117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" name="Google Shape;14;p4"/>
          <p:cNvSpPr/>
          <p:nvPr/>
        </p:nvSpPr>
        <p:spPr>
          <a:xfrm>
            <a:off x="0" y="3248888"/>
            <a:ext cx="6096000" cy="85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4" descr="Une image contenant texte, clipart&#10;&#10;Description générée automatiquemen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7" y="1994964"/>
            <a:ext cx="5791202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3248888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814038" y="3248888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position personnalisée">
  <p:cSld name="1_Disposition personnalisé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36575" y="1168401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Google Shape;21;p5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6932343" y="6618061"/>
            <a:ext cx="814038" cy="79021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7746381" y="6618061"/>
            <a:ext cx="814038" cy="79021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0" y="3333550"/>
            <a:ext cx="6096000" cy="85032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1" y="3333550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814039" y="3333550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9" y="2043949"/>
            <a:ext cx="57912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095728" y="1219200"/>
            <a:ext cx="5259659" cy="464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35035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536575" y="1179443"/>
            <a:ext cx="5413651" cy="468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46345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6612" y="228736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46345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28736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1" name="Google Shape;51;p8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3939" y="317081"/>
            <a:ext cx="10395278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>
            <a:spLocks noGrp="1"/>
          </p:cNvSpPr>
          <p:nvPr>
            <p:ph type="pic" idx="2"/>
          </p:nvPr>
        </p:nvSpPr>
        <p:spPr>
          <a:xfrm>
            <a:off x="6095999" y="1080575"/>
            <a:ext cx="5288417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9"/>
          <p:cNvSpPr txBox="1"/>
          <p:nvPr/>
        </p:nvSpPr>
        <p:spPr>
          <a:xfrm>
            <a:off x="428171" y="-74022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48287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36575" y="1073427"/>
            <a:ext cx="5453408" cy="490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L’évolution des design patterns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body" idx="1"/>
          </p:nvPr>
        </p:nvSpPr>
        <p:spPr>
          <a:xfrm>
            <a:off x="536575" y="1168401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399" indent="-230399">
              <a:lnSpc>
                <a:spcPct val="150000"/>
              </a:lnSpc>
              <a:spcBef>
                <a:spcPts val="0"/>
              </a:spcBef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Contexte de l'évolution des Design Patterns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Qu’est-ce que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Une bibliothèque JavaScript pour créer des interfaces utilisateurs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Crée en 2013 par Meta (anciennement Facebook)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Approche déclarative, « components », utilisation du JSX, etc…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Plébiscité par la communauté</a:t>
            </a:r>
          </a:p>
          <a:p>
            <a:pPr marL="8636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636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Problème: Comment mettre en place les composants partageant une même base commune ?</a:t>
            </a:r>
          </a:p>
        </p:txBody>
      </p:sp>
      <p:sp>
        <p:nvSpPr>
          <p:cNvPr id="82" name="Google Shape;82;p2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D25986-BAF9-9291-C4DE-DE2AF6CB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03" y="1855951"/>
            <a:ext cx="554822" cy="498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1641D1-D48F-B6DC-B7E7-AD2708756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La solution: Les Design Patterns</a:t>
            </a:r>
          </a:p>
          <a:p>
            <a:pPr lvl="1"/>
            <a:r>
              <a:rPr lang="fr-FR" b="1" dirty="0"/>
              <a:t>Réutilisabilité du Code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b="1" dirty="0"/>
              <a:t>Maintenabilité</a:t>
            </a:r>
          </a:p>
          <a:p>
            <a:pPr lvl="1"/>
            <a:r>
              <a:rPr lang="fr-FR" b="1" dirty="0"/>
              <a:t>Séparation des Responsabilités</a:t>
            </a:r>
          </a:p>
          <a:p>
            <a:pPr lvl="1"/>
            <a:r>
              <a:rPr lang="fr-FR" b="1" dirty="0"/>
              <a:t>Gestion de l'État</a:t>
            </a:r>
          </a:p>
          <a:p>
            <a:pPr lvl="1"/>
            <a:r>
              <a:rPr lang="fr-FR" b="1" dirty="0"/>
              <a:t>Performance</a:t>
            </a:r>
          </a:p>
          <a:p>
            <a:pPr lvl="1"/>
            <a:r>
              <a:rPr lang="fr-FR" b="1" dirty="0"/>
              <a:t>Évolutivité</a:t>
            </a:r>
          </a:p>
          <a:p>
            <a:pPr lvl="1"/>
            <a:r>
              <a:rPr lang="fr-FR" b="1" dirty="0"/>
              <a:t>Facilitation de la Collaboration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6C973AE-E31C-FF22-296D-5EB8C572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 des Design Patterns dans le développement </a:t>
            </a:r>
            <a:r>
              <a:rPr lang="fr-FR" dirty="0" err="1"/>
              <a:t>React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173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22FD5-64F5-C509-844E-2E06F22C3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/>
              <a:t>Retour dans le passé…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7A33509-5E1A-F72B-CF20-5455CFCF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Importance des Design Patterns dans le développement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3932C6-15F0-D7F3-BF25-671C633B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183" y="1608137"/>
            <a:ext cx="4855633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BFF0F40-0F2D-E735-644C-D2D83E31B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Qu’est-ce qu’un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?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Moyen de réutiliser du code logique dans plusieurs composants.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Premier approche compositionnelle dans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Attention: ils sont dépréciés depuis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16.3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Remplacés par HOC (High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Components)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Mais des problèmes apparaissent: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Conflits entre les noms des states,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, fonctions…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Lisibilité du code réduite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Couplage assez fort entre le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et le composant 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DB65C3-49A4-D4D8-C4E5-A1DB23F0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/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8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868A97-603A-5F88-A124-72AE29EE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C’est l’heure de la démo…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6CAB91-97CF-B09A-A3DE-B0C52EC8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FF54B9-88F3-FF3B-9FE5-3CB98AAC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6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ED39F4-021E-DE1D-EC94-D88D4A860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 aux HOC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Fonction qui prend un composant en paramètre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Retourne </a:t>
            </a:r>
            <a:r>
              <a:rPr lang="fr-FR" dirty="0"/>
              <a:t>un nouveau composant amélioré.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Peut être utilisé avec d’autre HOC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Pattern toujours compatible avec les dernières versions de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92A646-7129-BA43-9802-4028B7EC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9AFBF75-F9AD-27C6-33B8-91F53CE15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Quelques points-clés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Réutilisation de la logique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Abstraction des fonctionnalités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Transformation des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Composition de HOC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7F95C69-07B0-0EC1-58C5-BD691FAD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06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868A97-603A-5F88-A124-72AE29EE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C’est l’heure de la démo…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6CAB91-97CF-B09A-A3DE-B0C52EC8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FEA0E8-DDB1-881F-6243-C57957B2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17" y="2098813"/>
            <a:ext cx="3547166" cy="26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935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282B2A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résentation 2023" id="{E1FE8478-B5BB-EC48-BE75-6A34DBA5B7BB}" vid="{E0D4FA69-A1E7-EE4F-B6D3-DC7AA7873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1909</TotalTime>
  <Words>261</Words>
  <Application>Microsoft Macintosh PowerPoint</Application>
  <PresentationFormat>Grand écran</PresentationFormat>
  <Paragraphs>65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Arial</vt:lpstr>
      <vt:lpstr>Calibri</vt:lpstr>
      <vt:lpstr>Thème Office</vt:lpstr>
      <vt:lpstr>L’évolution des design patterns dans React</vt:lpstr>
      <vt:lpstr>Introduction</vt:lpstr>
      <vt:lpstr>Importance des Design Patterns dans le développement React</vt:lpstr>
      <vt:lpstr>Importance des Design Patterns dans le développement React</vt:lpstr>
      <vt:lpstr>Les Design Patterns classiques – Mixins</vt:lpstr>
      <vt:lpstr>Les Design Patterns classiques – Mixins</vt:lpstr>
      <vt:lpstr>Higher Order Components (HOC)</vt:lpstr>
      <vt:lpstr>Higher Order Components (HOC)</vt:lpstr>
      <vt:lpstr>Les Design Patterns classiques – Mixins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L’évolution des design patterns dans React</dc:title>
  <dc:creator>fabrice latri</dc:creator>
  <cp:lastModifiedBy>fabrice latri</cp:lastModifiedBy>
  <cp:revision>2</cp:revision>
  <dcterms:created xsi:type="dcterms:W3CDTF">2024-01-03T19:08:39Z</dcterms:created>
  <dcterms:modified xsi:type="dcterms:W3CDTF">2024-02-13T23:07:17Z</dcterms:modified>
</cp:coreProperties>
</file>